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7437-0AE5-46DB-951B-2757D489435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BE72-9FC1-4007-A62B-4FA860ED3F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Ventajas Blindosbarra DELETEC-POGLIANO_Págin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17"/>
            <a:ext cx="9144000" cy="6466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ntajas Blindosbarra DELETEC-POGLIANO_Página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97"/>
            <a:ext cx="9144000" cy="646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ntajas Blindosbarra DELETEC-POGLIANO_Página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97"/>
            <a:ext cx="9144000" cy="646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entajas Blindosbarra DELETEC-POGLIANO_Página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97"/>
            <a:ext cx="9144000" cy="646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ntajas Blindosbarra DELETEC-POGLIANO_Página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97"/>
            <a:ext cx="9144000" cy="646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929586" cy="43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457" y="357166"/>
            <a:ext cx="8890485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768777" cy="6200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94"/>
            <a:ext cx="8941401" cy="6322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13833" cy="6090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39376" cy="6179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59" y="321140"/>
            <a:ext cx="8537321" cy="6036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tajas Blindosbarra DELETEC-POGLIANO_Página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59" y="321140"/>
            <a:ext cx="8537321" cy="6036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ntajas Blindosbarra DELETEC-POGLIANO_Página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97"/>
            <a:ext cx="9144000" cy="646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Paloteria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Pepito Palotes</dc:creator>
  <cp:lastModifiedBy>Pepito Palotes</cp:lastModifiedBy>
  <cp:revision>12</cp:revision>
  <dcterms:created xsi:type="dcterms:W3CDTF">2012-12-13T10:49:42Z</dcterms:created>
  <dcterms:modified xsi:type="dcterms:W3CDTF">2015-04-16T16:33:54Z</dcterms:modified>
</cp:coreProperties>
</file>